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69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maidchart.com/app/projects/9d052a23-68bf-4fe3-8fc7-cc4a4e22a393/diagrams/a1ccfb71-4c32-483a-9aee-bf6f3259773d/version/v0.1/e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3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Donation &amp; Fundraising Database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CS630 – Database Systems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Chaimaa Mallas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Date: December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9702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Example SQL Queries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10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86107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36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SELECT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5083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Retrieve specific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310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186107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236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INSERT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85083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new records.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3965615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UPDATE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63034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Modify existing data.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3965615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DELETE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63034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 records.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3900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745123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5919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TRUNCATE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40984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table data.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3900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5745123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28548" y="5919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JOIN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40984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Combine data from multiple tables.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7197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queries validate the system's integrity and demonstrate its operational capabilities.</a:t>
            </a:r>
            <a:endParaRPr lang="en-US" sz="17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287AC2-EFD5-16A2-AF31-75C80F0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518" y="7752461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260" y="465058"/>
            <a:ext cx="4228267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8260" y="150066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78260" y="1477804"/>
            <a:ext cx="7960281" cy="91440"/>
          </a:xfrm>
          <a:prstGeom prst="roundRect">
            <a:avLst>
              <a:gd name="adj" fmla="val 77687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04737" y="124706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6899" y="1399222"/>
            <a:ext cx="202883" cy="2028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70188" y="1923455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Platform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70188" y="228921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Connects donors, organizers, and beneficiaries.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078260" y="317444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078260" y="3151584"/>
            <a:ext cx="7960281" cy="91440"/>
          </a:xfrm>
          <a:prstGeom prst="roundRect">
            <a:avLst>
              <a:gd name="adj" fmla="val 77687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9804737" y="292084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6899" y="3073003"/>
            <a:ext cx="202883" cy="2028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70188" y="3597235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Tracking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270188" y="396299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Tracks campaigns, donations, and fund disbursement.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6078260" y="4848225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6078260" y="4825365"/>
            <a:ext cx="7960281" cy="91440"/>
          </a:xfrm>
          <a:prstGeom prst="roundRect">
            <a:avLst>
              <a:gd name="adj" fmla="val 77687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9804737" y="4594622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6899" y="4746784"/>
            <a:ext cx="202883" cy="2028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70188" y="5271016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270188" y="5636776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using Oracle SQL with complete ERD and schema.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078260" y="6522006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6078260" y="6499146"/>
            <a:ext cx="7960281" cy="91440"/>
          </a:xfrm>
          <a:prstGeom prst="roundRect">
            <a:avLst>
              <a:gd name="adj" fmla="val 77687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9804737" y="6268403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6899" y="6420564"/>
            <a:ext cx="202883" cy="20288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70188" y="6944797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Components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6270188" y="7310557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Includes sample data and queries for demonstration.</a:t>
            </a:r>
            <a:endParaRPr lang="en-US" sz="13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C8E1D80-1690-C205-0781-95BA66A322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945" y="7747993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921" y="430887"/>
            <a:ext cx="3917990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 Statement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921" y="1155621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9227" y="1319927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410" y="1449110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227" y="1946672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Transparency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9227" y="2285405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Need for transparent donation tracking.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921" y="2857024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9227" y="3021330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410" y="3150513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9227" y="3648075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Trust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9227" y="398680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Donors struggle to trust fund usage.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921" y="4558427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9227" y="4722733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8410" y="4851916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9227" y="5349478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Organization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9227" y="5688211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Organizers need a structured system.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921" y="6259830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9227" y="6424136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8410" y="6553319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9227" y="7050881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Reliability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9227" y="738961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Beneficiaries need reliable fund transfers.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666E66-5621-2941-0FA5-B30919CBB7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2186" y="7734181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Goals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Design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 a normalized relational database.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3453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Workflow Representation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Represent real-world donation workflows.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consistency using PK/FK relationships.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Demonstration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sample data and example queries.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5821E5-6443-854B-B0F7-7E58CF361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2186" y="7759008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5177"/>
            <a:ext cx="4229695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ERD Diagram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098" y="1332309"/>
            <a:ext cx="134462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Untitled diagram | Mermaid Chart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98" y="1602938"/>
            <a:ext cx="13446204" cy="6534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2098" y="8585002"/>
            <a:ext cx="134462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diagram illustrates the core entities and their relationships within the donation system.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Main Entities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16" y="1744028"/>
            <a:ext cx="553641" cy="5536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216" y="257448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5216" y="3053358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Donors and organizers.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551" y="1744028"/>
            <a:ext cx="553641" cy="5536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3551" y="257448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Beneficiary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53551" y="3053358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Individuals or nonprofits.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216" y="3850600"/>
            <a:ext cx="553641" cy="5536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216" y="468106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Campaign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75216" y="5159931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Fundraising goals and descriptions.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3551" y="3850600"/>
            <a:ext cx="553641" cy="5536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3551" y="468106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Method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53551" y="5159931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Donor payment information.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216" y="5957173"/>
            <a:ext cx="553641" cy="55364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5216" y="678763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Donation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775216" y="7266503"/>
            <a:ext cx="6401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contributions.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3551" y="5957173"/>
            <a:ext cx="553641" cy="55364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53551" y="678763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Disbursement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7453551" y="7266503"/>
            <a:ext cx="6401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Money released to beneficiaries.</a:t>
            </a:r>
            <a:endParaRPr lang="en-US" sz="17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46170-1212-E4FF-A039-484CC1F10C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82186" y="7753706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7075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Design Choices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Normalized to 3NF for efficiency.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PK/FK relationships for integrity.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Amount fields use NUMBER(12,2).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22189"/>
          </a:xfrm>
          <a:prstGeom prst="roundRect">
            <a:avLst>
              <a:gd name="adj" fmla="val 411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Separation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Separate tables for donations vs. disbursements.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22189"/>
          </a:xfrm>
          <a:prstGeom prst="roundRect">
            <a:avLst>
              <a:gd name="adj" fmla="val 411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 structure for readability and demonstration.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EAD6EA-6996-C232-BCDC-FE130799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86" y="7724747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Schema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96251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Structure Decisions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users(user_id, first_name, last_name, role)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campaign(organizer_id → users)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donation(donor_id → users)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disbursement(beneficiary_id → beneficiary)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9765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relationships ensure data integrity and reflect real-world interactions.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98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292"/>
            <a:ext cx="6131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Sample Data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504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97260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Donors and organizers.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2750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Beneficiaries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79726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Individuals or nonprofits.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2750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Campaigns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79726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Fundraising goals.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2750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79726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Donor payment info.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125278" y="472713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4231719" y="5758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Donations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4125278" y="624935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contributions.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56884" y="472713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19" name="Text 17"/>
          <p:cNvSpPr/>
          <p:nvPr/>
        </p:nvSpPr>
        <p:spPr>
          <a:xfrm>
            <a:off x="7563326" y="5758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Disbursements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56884" y="624935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Money released.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867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Sample data was used to thoroughly test the system's functionality and validate relationships.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0ECE7C-3708-4706-18BB-7257CF40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351" y="7763652"/>
            <a:ext cx="2248214" cy="400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393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Funnel Sans</vt:lpstr>
      <vt:lpstr>Mona Sans Light</vt:lpstr>
      <vt:lpstr>Arial</vt:lpstr>
      <vt:lpstr>Mona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Chaimaa Mallas</cp:lastModifiedBy>
  <cp:revision>2</cp:revision>
  <dcterms:created xsi:type="dcterms:W3CDTF">2025-12-10T19:16:26Z</dcterms:created>
  <dcterms:modified xsi:type="dcterms:W3CDTF">2025-12-10T21:56:57Z</dcterms:modified>
</cp:coreProperties>
</file>